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1" r:id="rId2"/>
    <p:sldId id="260" r:id="rId3"/>
    <p:sldId id="262" r:id="rId4"/>
    <p:sldId id="263" r:id="rId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>
        <p:scale>
          <a:sx n="48" d="100"/>
          <a:sy n="48" d="100"/>
        </p:scale>
        <p:origin x="2880" y="1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5A8E7-17A8-40BC-B640-E5CB729F9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81442A-474C-4C1C-B53A-7385B305A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665BCC-07E4-4488-95DD-1A36C8E42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C269-7657-4226-A50C-B3A833D2BE6D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E92C78-7385-4FB8-93BB-7A6D42D7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C08AD2-4653-422F-903D-25980D02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6FF6-3ECF-479A-A300-0E82319010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572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C8C00-183F-4C68-9A25-08E488D3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334867-ECA7-4AFF-BC4D-4150BA39E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E0FE3C-6FA5-46A8-8F55-6CC5B32B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C269-7657-4226-A50C-B3A833D2BE6D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E057A-C454-4260-890F-DD185B513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908C73-2CD7-4F0D-B6DC-B1052A1A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6FF6-3ECF-479A-A300-0E82319010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001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1A219B-F63C-4707-A188-A34F6B2A7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076BB1-CEBB-4C78-8D08-A433DF054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3C237E-3FBB-4D13-BAFB-A2EED4EE5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C269-7657-4226-A50C-B3A833D2BE6D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410532-6374-45B6-8FE9-83C67C3B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7AD84E-BF3B-4555-87AB-EF3E81C9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6FF6-3ECF-479A-A300-0E82319010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793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C8B52-E7A3-45E5-AB84-D9CC20EF6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DC962B-5992-488C-AD97-80C3FB8DD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6F8D26-C71B-46EE-8C7B-EC7BBE17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C269-7657-4226-A50C-B3A833D2BE6D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438F36-7B4D-4A74-A77B-10BD02AE2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8C5693-FC7A-4A2C-A5BC-2FDB8F204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6FF6-3ECF-479A-A300-0E82319010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31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41D38-164B-4299-A254-5353F324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57B0AE-B8FB-4B26-99F4-A2A3AF882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1B9F93-ABD4-41B3-B54F-704CB914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C269-7657-4226-A50C-B3A833D2BE6D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6EF165-8DEE-4ADB-B280-F6434184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0A8113-2764-4774-B969-59A768F9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6FF6-3ECF-479A-A300-0E82319010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58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7E44D1-7EF0-4C56-9229-602CCBE41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96AF-1E52-4C75-A978-5F882462D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6B5DBF-8FD7-4D27-B2D2-186764BFA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0F5783-6444-448B-B7BA-6A596BE0F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C269-7657-4226-A50C-B3A833D2BE6D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BF31F8-7A3A-46CF-AE6F-DE911FF0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3731B4-5715-4CCA-9DD3-2AC885A9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6FF6-3ECF-479A-A300-0E82319010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64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97DE55-E81B-4583-82FC-AF8A7CBA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46C9D6-2F31-4065-ABA3-7E52E45F7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FFCB3E-0DE2-4A52-9C99-D8C41D5BB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DC4899-106B-45FD-984A-AC9973419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461FF3-3DC3-4576-AD0B-F67A67AE1F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06CFC2-2A4B-407E-B01F-C7FFF6C60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C269-7657-4226-A50C-B3A833D2BE6D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9DB284-0846-47E1-BF3E-3A0348BD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69C7B6-8F86-4544-B005-8A00577E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6FF6-3ECF-479A-A300-0E82319010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705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8108E-8134-4593-92A5-3F49D790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41D8C5-FE3B-49A5-96E7-F4554492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C269-7657-4226-A50C-B3A833D2BE6D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809AA4-01CF-476B-85AB-F2E21E398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2215A3-4451-4025-9F42-E57A0A8D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6FF6-3ECF-479A-A300-0E82319010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658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046091-C607-4519-84E5-B2423AB29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C269-7657-4226-A50C-B3A833D2BE6D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09A2D7C-8078-466A-8145-1CED0F42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220452-D22A-4A14-9729-56F426A8B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6FF6-3ECF-479A-A300-0E82319010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077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3A68D-E139-4313-BC66-7066C1BD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7FC3AB-5264-4D4C-A689-D84632989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82A00D-2034-41F3-B550-04DABD40E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494361-7448-49E5-A31F-D0854242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C269-7657-4226-A50C-B3A833D2BE6D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F17983-411F-422E-875D-C5881D328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A440FB-74CD-4FB9-8D4C-B1F5916C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6FF6-3ECF-479A-A300-0E82319010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964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04CEA-9662-4416-B20F-531DA2F5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516DFA-7601-4DF1-885E-AD032971B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26D5A5-7975-47D1-B98B-2F5E0BEC5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737866-8C6B-43E1-9A99-6F84BBC6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C269-7657-4226-A50C-B3A833D2BE6D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4849FD-8E26-44C4-810A-A2AC134D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D61370-605E-4C77-B71A-8CB55DEA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6FF6-3ECF-479A-A300-0E82319010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848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161BC6-C7FF-42A4-BBEC-6A8C214B9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B9AD2C-0CB6-4F0A-BEAE-FF632983C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3111DC-682B-4D54-AB2D-A1AF04EAC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5C269-7657-4226-A50C-B3A833D2BE6D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7E8746-6528-4BD5-A7D4-93D9CEF51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43789B-6209-40D1-A47C-E140CE6F0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66FF6-3ECF-479A-A300-0E82319010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5877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476E64F-B048-46C9-BB85-CE70619387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40" y="4601322"/>
            <a:ext cx="2954320" cy="18923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E5B13B-E3F2-46A9-A941-B770F9EDB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0" y="4359830"/>
            <a:ext cx="2875528" cy="17344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977DFCA-1A41-4367-8E89-937C4963D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461" y="1732183"/>
            <a:ext cx="3364499" cy="19645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101653E-0E2B-4EF0-B0BA-34B59E0D80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86" y="1630947"/>
            <a:ext cx="3866255" cy="216702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D6394BB-7950-447B-AA8A-74CCEFFA6302}"/>
              </a:ext>
            </a:extLst>
          </p:cNvPr>
          <p:cNvSpPr txBox="1"/>
          <p:nvPr/>
        </p:nvSpPr>
        <p:spPr>
          <a:xfrm>
            <a:off x="3775623" y="403192"/>
            <a:ext cx="470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/>
              <a:t>RECURSOS GRÁFICOS</a:t>
            </a:r>
            <a:endParaRPr lang="es-PE" sz="4000" b="1" dirty="0"/>
          </a:p>
        </p:txBody>
      </p:sp>
    </p:spTree>
    <p:extLst>
      <p:ext uri="{BB962C8B-B14F-4D97-AF65-F5344CB8AC3E}">
        <p14:creationId xmlns:p14="http://schemas.microsoft.com/office/powerpoint/2010/main" val="31279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16C0F47-DB27-40BB-A8F7-E314895D1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2" y="21114"/>
            <a:ext cx="2726309" cy="340788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383A167-F3E1-4A97-B111-DF6435C41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14" y="308161"/>
            <a:ext cx="4536145" cy="3574535"/>
          </a:xfrm>
          <a:prstGeom prst="rect">
            <a:avLst/>
          </a:prstGeom>
        </p:spPr>
      </p:pic>
      <p:pic>
        <p:nvPicPr>
          <p:cNvPr id="14" name="Picture 15" descr="tinyfuzz">
            <a:extLst>
              <a:ext uri="{FF2B5EF4-FFF2-40B4-BE49-F238E27FC236}">
                <a16:creationId xmlns:a16="http://schemas.microsoft.com/office/drawing/2014/main" id="{9255B5BA-3483-4556-8563-253CE49645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62" y="3733800"/>
            <a:ext cx="14970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pnp_vivo1">
            <a:extLst>
              <a:ext uri="{FF2B5EF4-FFF2-40B4-BE49-F238E27FC236}">
                <a16:creationId xmlns:a16="http://schemas.microsoft.com/office/drawing/2014/main" id="{D17A3039-82BE-4683-BFAF-82CF55621D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4410261"/>
            <a:ext cx="2789125" cy="164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77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oches de policía en GIFs - 90 imágenes animadas de vehículos policiales |  USAGIF.com">
            <a:extLst>
              <a:ext uri="{FF2B5EF4-FFF2-40B4-BE49-F238E27FC236}">
                <a16:creationId xmlns:a16="http://schemas.microsoft.com/office/drawing/2014/main" id="{13287F8C-A619-4B8D-BB0D-9B5621A496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t="20545" r="7862" b="18658"/>
          <a:stretch/>
        </p:blipFill>
        <p:spPr bwMode="auto">
          <a:xfrm flipH="1">
            <a:off x="4545943" y="1831174"/>
            <a:ext cx="6925283" cy="3845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FFABE36-400D-41AD-93C6-6FFFCE6A9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9" y="682625"/>
            <a:ext cx="1881169" cy="5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90AE93-213D-4375-A152-EE58C1A61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68" y="1192105"/>
            <a:ext cx="3919026" cy="48889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314F6B5-64F9-449A-854D-1046C8893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047"/>
            <a:ext cx="4827100" cy="48271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370FBD5-AC69-4EBE-B61A-D28E59DCA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045" y="2223919"/>
            <a:ext cx="1943371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39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9694</TotalTime>
  <Words>2</Words>
  <Application>Microsoft Office PowerPoint</Application>
  <PresentationFormat>Panorámica</PresentationFormat>
  <Paragraphs>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DAVIS JEISON VASQUEZ QUIROZ</dc:creator>
  <cp:lastModifiedBy>Eduardo</cp:lastModifiedBy>
  <cp:revision>14</cp:revision>
  <dcterms:created xsi:type="dcterms:W3CDTF">2023-10-23T04:00:40Z</dcterms:created>
  <dcterms:modified xsi:type="dcterms:W3CDTF">2023-12-03T02:19:13Z</dcterms:modified>
</cp:coreProperties>
</file>